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6" r:id="rId9"/>
    <p:sldId id="265" r:id="rId10"/>
    <p:sldId id="270" r:id="rId11"/>
    <p:sldId id="262" r:id="rId12"/>
    <p:sldId id="263" r:id="rId13"/>
    <p:sldId id="264" r:id="rId14"/>
    <p:sldId id="267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28FDD-2F9B-49C0-BF83-AA51DCFA9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F67F5F-8FE3-475D-972D-AC74EE948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FA8B47-36D7-4D27-BC4C-F799C0AE9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25BC80-9590-4626-8965-6E85D884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1BD4D-C3C3-441E-A7A8-5CC1B7E8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144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474A6-2FA2-4AAC-8766-78F0EE56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E394CC-BA13-4D04-AF77-8443C0CB8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DEDB56-1612-4AD0-A4BA-D944936B5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439C94-DBBC-4729-B123-15EE1E2F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211A5-AD47-4187-B482-09F2CBB4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1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CBDB24-8EC4-4BF6-BBDE-7B1DADAAC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51BB3-AC7F-424B-9385-9EB56C7D4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E2DDF2-8F9B-4072-9584-627210CDB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931E73-3628-4E8F-9D2A-42DACD4B5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FE010-3928-4E7F-A51C-FA00C987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11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D86BE-CC21-47D7-B029-30A520C6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E51C7D-7B9C-4754-A98A-ACCFFC9A2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7B6D33-4412-496B-A94A-69AD27983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2BA6D9-6781-4014-8CD1-ED8EDBE29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5E4289-5C62-4575-A368-7B68A6A7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8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DB001-7A8B-47BB-8AF3-AFA87001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1E974-2172-41CA-981B-BFF10823A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6C4D51-1080-470E-8A98-0E7CD0A48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AC4828-2925-49D1-B2ED-BFA99F8C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B728F6-1F83-47C4-8521-6AB39267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8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30131-001B-49BD-8599-AC0C3131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B0DF26-D486-4840-9B7C-32D2BAE1B5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F1E82B-2003-4289-BABB-053686F3F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616C45-D669-4710-BC58-3128CC48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84F8F9-CF7D-4B7E-894A-452AB05B3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9C1832-EF54-4D78-B6F9-AB51BAA2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543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5DE0F-08EE-4DE0-ABD3-12F9E160B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D30D3F-0448-4855-966E-63632CEDE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D16A45-6F3B-4222-9779-26A3BD380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CBA6D8-9269-409D-9FEF-27C576B88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F5C1FE6-EE31-456E-AFD1-E18DE7B39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580450-3C07-44B4-A9A9-0402F95B6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090901C-F989-496A-8909-322525399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A56823-392C-4881-8B2C-7A8DE695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72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32B17-F1A4-437A-88D3-5F008592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028C6F-62DB-46D6-953C-9FF8B3D27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A71816-7DD2-4A22-AD7B-E1B193387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B51505-30F3-44FF-BAC6-FD2C37B0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79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6CF94B-429D-4A82-937D-2EF503F9A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CB5E0A-A97E-4069-B868-7B9B2AA3F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12765-2BC7-4EED-B36B-124025B4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46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1A1E48-01B7-4A64-8C15-28BDC8B0A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92DC3-E84D-4030-90E8-5641F0FD7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CFC51A-A012-4D61-A7BF-37972A16D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A468D3-19AB-42D6-B628-A34C4ECB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422344-B021-436F-B38F-F1E2BE7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9CB400-2A9C-453F-87E8-5B7D1A396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40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8AD2C2-B6CF-4006-B9C5-77C37F3C7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C8DA2A-AB64-404B-ACCB-9A76132AC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7F839-35C0-4938-BCBE-952517407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B36F17-06C2-438F-B819-BFC935E69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1BCAC8-D079-43F0-BEE5-71F95A394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AC631-0A25-47F9-A339-087A3F4A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53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44618B-1FAF-4F78-9A87-1349D67E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F43210-0D97-4D8D-8EF4-093CF35EB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9B16F-04F6-4108-AAC6-17BEFE364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09204-B9E7-455F-939B-FF1BF1996D03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171BC-FBD8-4DA3-BE63-850EFA34D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552865-F34C-4DCE-8E3D-B44B0BB938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B19E2-0E4C-4001-AC90-340419D3F4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0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0E4A36-BAA5-44B7-83DC-09D9327A8B56}"/>
              </a:ext>
            </a:extLst>
          </p:cNvPr>
          <p:cNvSpPr/>
          <p:nvPr/>
        </p:nvSpPr>
        <p:spPr>
          <a:xfrm>
            <a:off x="8932878" y="4655890"/>
            <a:ext cx="3020036" cy="19294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E527DFC-4AF1-48CB-8AF9-3C7C44703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479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en-US" altLang="ko-KR" dirty="0"/>
              <a:t>BEEBOY </a:t>
            </a:r>
            <a:br>
              <a:rPr lang="en-US" altLang="ko-KR" dirty="0"/>
            </a:br>
            <a:r>
              <a:rPr lang="ko-KR" altLang="en-US" dirty="0"/>
              <a:t>로보컵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CB00CB-9D4D-4A6E-8E49-2F79FDAFE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팀</a:t>
            </a:r>
            <a:r>
              <a:rPr lang="en-US" altLang="ko-KR" dirty="0"/>
              <a:t>: </a:t>
            </a:r>
            <a:r>
              <a:rPr lang="ko-KR" altLang="en-US" dirty="0"/>
              <a:t>비보이라이더스</a:t>
            </a:r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18295-9EC8-47A5-AB7B-37F09805B590}"/>
              </a:ext>
            </a:extLst>
          </p:cNvPr>
          <p:cNvSpPr txBox="1"/>
          <p:nvPr/>
        </p:nvSpPr>
        <p:spPr>
          <a:xfrm>
            <a:off x="8981813" y="4881960"/>
            <a:ext cx="2922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로봇자동화공학 박주환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로봇자동화공학 오세현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로봇자동화공학 윤정훈 </a:t>
            </a:r>
          </a:p>
        </p:txBody>
      </p:sp>
    </p:spTree>
    <p:extLst>
      <p:ext uri="{BB962C8B-B14F-4D97-AF65-F5344CB8AC3E}">
        <p14:creationId xmlns:p14="http://schemas.microsoft.com/office/powerpoint/2010/main" val="329893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A895A-2197-47DB-8A0B-816D878F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기능 테스트 </a:t>
            </a:r>
          </a:p>
        </p:txBody>
      </p:sp>
      <p:pic>
        <p:nvPicPr>
          <p:cNvPr id="1025" name="_x882120192" descr="EMB0000215c15ff">
            <a:extLst>
              <a:ext uri="{FF2B5EF4-FFF2-40B4-BE49-F238E27FC236}">
                <a16:creationId xmlns:a16="http://schemas.microsoft.com/office/drawing/2014/main" id="{D011FEA6-B307-438D-AF61-E2BC442A2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0" t="25237" r="34427" b="14429"/>
          <a:stretch>
            <a:fillRect/>
          </a:stretch>
        </p:blipFill>
        <p:spPr bwMode="auto">
          <a:xfrm rot="5400000">
            <a:off x="1366350" y="1578537"/>
            <a:ext cx="3255235" cy="431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882119544" descr="EMB0000215c1600">
            <a:extLst>
              <a:ext uri="{FF2B5EF4-FFF2-40B4-BE49-F238E27FC236}">
                <a16:creationId xmlns:a16="http://schemas.microsoft.com/office/drawing/2014/main" id="{EB45617A-EE3C-4CEE-9548-32967F794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06687"/>
            <a:ext cx="5406068" cy="325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DA185-9B28-4636-AC52-EC06ECA9C94B}"/>
              </a:ext>
            </a:extLst>
          </p:cNvPr>
          <p:cNvSpPr txBox="1"/>
          <p:nvPr/>
        </p:nvSpPr>
        <p:spPr>
          <a:xfrm>
            <a:off x="1219695" y="5712903"/>
            <a:ext cx="354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등번호 </a:t>
            </a:r>
            <a:r>
              <a:rPr lang="en-US" altLang="ko-KR" sz="2000" dirty="0"/>
              <a:t>32</a:t>
            </a:r>
            <a:r>
              <a:rPr lang="ko-KR" altLang="en-US" sz="2000" dirty="0"/>
              <a:t>번을 출력해본 모습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9E4721-B3DE-4FE7-97CF-526AAFD9530F}"/>
              </a:ext>
            </a:extLst>
          </p:cNvPr>
          <p:cNvSpPr txBox="1"/>
          <p:nvPr/>
        </p:nvSpPr>
        <p:spPr>
          <a:xfrm>
            <a:off x="7915584" y="5712903"/>
            <a:ext cx="176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LED </a:t>
            </a:r>
            <a:r>
              <a:rPr lang="ko-KR" altLang="en-US" sz="2000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141762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48EEF-E0BA-47EA-9294-08CC17EAF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앱 코딩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B649F8-AF1E-40FD-A384-77420B8A2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9231"/>
            <a:ext cx="7284790" cy="36130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ED16DE-BD04-48B7-AA9A-0BD365D77A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3" t="5442" r="78322" b="12497"/>
          <a:stretch/>
        </p:blipFill>
        <p:spPr>
          <a:xfrm>
            <a:off x="9130717" y="966102"/>
            <a:ext cx="2223083" cy="44461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819426-C13B-4256-927D-561A3CC38EB1}"/>
              </a:ext>
            </a:extLst>
          </p:cNvPr>
          <p:cNvSpPr txBox="1"/>
          <p:nvPr/>
        </p:nvSpPr>
        <p:spPr>
          <a:xfrm>
            <a:off x="2714712" y="5637402"/>
            <a:ext cx="3531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Thunkalbe</a:t>
            </a:r>
            <a:r>
              <a:rPr lang="ko-KR" altLang="en-US" sz="2000" dirty="0"/>
              <a:t>을 통한 앱 제작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DF2E9-C89D-4FE9-AB9C-8C48ED7BD39D}"/>
              </a:ext>
            </a:extLst>
          </p:cNvPr>
          <p:cNvSpPr txBox="1"/>
          <p:nvPr/>
        </p:nvSpPr>
        <p:spPr>
          <a:xfrm>
            <a:off x="9449673" y="5637402"/>
            <a:ext cx="1585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완성 모습</a:t>
            </a:r>
          </a:p>
        </p:txBody>
      </p:sp>
    </p:spTree>
    <p:extLst>
      <p:ext uri="{BB962C8B-B14F-4D97-AF65-F5344CB8AC3E}">
        <p14:creationId xmlns:p14="http://schemas.microsoft.com/office/powerpoint/2010/main" val="282677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0DD7E-4683-4F9D-92E5-4EACE38D2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결과물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BCE0CC-A339-4852-B85A-A38DC724C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24" y="1902202"/>
            <a:ext cx="4757257" cy="35679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0E8252-517D-4F11-B144-DE60FA7D9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21" y="1902204"/>
            <a:ext cx="4757255" cy="35679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E0DE8C-CF24-4A4E-87E4-A4F2E8A85B12}"/>
              </a:ext>
            </a:extLst>
          </p:cNvPr>
          <p:cNvSpPr txBox="1"/>
          <p:nvPr/>
        </p:nvSpPr>
        <p:spPr>
          <a:xfrm>
            <a:off x="2533125" y="5805182"/>
            <a:ext cx="163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도원결의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1A48D-C51C-4F47-90A6-DC25088C612D}"/>
              </a:ext>
            </a:extLst>
          </p:cNvPr>
          <p:cNvSpPr txBox="1"/>
          <p:nvPr/>
        </p:nvSpPr>
        <p:spPr>
          <a:xfrm>
            <a:off x="8023021" y="5805182"/>
            <a:ext cx="1635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일렬 횡대</a:t>
            </a:r>
          </a:p>
        </p:txBody>
      </p:sp>
    </p:spTree>
    <p:extLst>
      <p:ext uri="{BB962C8B-B14F-4D97-AF65-F5344CB8AC3E}">
        <p14:creationId xmlns:p14="http://schemas.microsoft.com/office/powerpoint/2010/main" val="652478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F6AA0-0509-45DD-9790-88DAB24F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축구 경기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FAC2E7-69E9-40B0-BB75-F6AF0827D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1" y="1690688"/>
            <a:ext cx="8060117" cy="4055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796B2C-CDCD-4162-A74F-D4B8D806F425}"/>
              </a:ext>
            </a:extLst>
          </p:cNvPr>
          <p:cNvSpPr txBox="1"/>
          <p:nvPr/>
        </p:nvSpPr>
        <p:spPr>
          <a:xfrm>
            <a:off x="3407327" y="5989739"/>
            <a:ext cx="537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https://www.youtube.com/watch?v=EkY3J_wQaw4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70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D633E-F739-4217-B4A5-80344C47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9EC95E-7D60-4F4B-B3A4-34F7F38AB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234" y="1790662"/>
            <a:ext cx="9169531" cy="42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35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27DFC-4AF1-48CB-8AF9-3C7C44703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14793"/>
            <a:ext cx="9144000" cy="2387600"/>
          </a:xfrm>
        </p:spPr>
        <p:txBody>
          <a:bodyPr>
            <a:normAutofit/>
          </a:bodyPr>
          <a:lstStyle/>
          <a:p>
            <a:br>
              <a:rPr lang="en-US" altLang="ko-KR" dirty="0"/>
            </a:br>
            <a:r>
              <a:rPr lang="ko-KR" altLang="en-US" dirty="0"/>
              <a:t>이상 발표를 마치겠습니다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CB00CB-9D4D-4A6E-8E49-2F79FDAFE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964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7F090-5D64-41D6-98B6-59417917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BEEBOY</a:t>
            </a:r>
            <a:r>
              <a:rPr lang="ko-KR" altLang="en-US" dirty="0"/>
              <a:t> 란</a:t>
            </a:r>
            <a:r>
              <a:rPr lang="en-US" altLang="ko-KR" dirty="0"/>
              <a:t>?</a:t>
            </a:r>
            <a:r>
              <a:rPr lang="ko-KR" altLang="en-US" dirty="0"/>
              <a:t>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F8D07A-3F24-4231-9D01-F53BB736A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25" y="1808134"/>
            <a:ext cx="10249145" cy="25727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C77149-0D5B-4AE2-AD8D-07AA93005084}"/>
              </a:ext>
            </a:extLst>
          </p:cNvPr>
          <p:cNvSpPr txBox="1"/>
          <p:nvPr/>
        </p:nvSpPr>
        <p:spPr>
          <a:xfrm>
            <a:off x="838198" y="4890476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상상하는 대로 쉽게 설계하고</a:t>
            </a:r>
            <a:r>
              <a:rPr lang="en-US" altLang="ko-KR" sz="2400" dirty="0"/>
              <a:t>, </a:t>
            </a:r>
            <a:r>
              <a:rPr lang="ko-KR" altLang="en-US" sz="2400" dirty="0"/>
              <a:t>만들고</a:t>
            </a:r>
            <a:r>
              <a:rPr lang="en-US" altLang="ko-KR" sz="2400" dirty="0"/>
              <a:t>, </a:t>
            </a:r>
            <a:r>
              <a:rPr lang="ko-KR" altLang="en-US" sz="2400" dirty="0"/>
              <a:t>코딩하여</a:t>
            </a:r>
            <a:r>
              <a:rPr lang="en-US" altLang="ko-KR" sz="2400" dirty="0"/>
              <a:t>, </a:t>
            </a:r>
            <a:r>
              <a:rPr lang="ko-KR" altLang="en-US" sz="2400" dirty="0"/>
              <a:t>직접 조종하는</a:t>
            </a:r>
            <a:endParaRPr lang="en-US" altLang="ko-KR" sz="2400" dirty="0"/>
          </a:p>
          <a:p>
            <a:pPr algn="ctr"/>
            <a:r>
              <a:rPr lang="ko-KR" altLang="en-US" sz="2400" dirty="0"/>
              <a:t> </a:t>
            </a:r>
            <a:endParaRPr lang="en-US" altLang="ko-KR" sz="2400" dirty="0"/>
          </a:p>
          <a:p>
            <a:pPr algn="ctr"/>
            <a:r>
              <a:rPr lang="ko-KR" altLang="en-US" sz="2400" dirty="0"/>
              <a:t>맞춤형 로봇 교육 플랫폼  </a:t>
            </a:r>
          </a:p>
        </p:txBody>
      </p:sp>
    </p:spTree>
    <p:extLst>
      <p:ext uri="{BB962C8B-B14F-4D97-AF65-F5344CB8AC3E}">
        <p14:creationId xmlns:p14="http://schemas.microsoft.com/office/powerpoint/2010/main" val="117618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7C49F-EAB3-4735-A913-DBE5535D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BEEBOY</a:t>
            </a:r>
            <a:r>
              <a:rPr lang="ko-KR" altLang="en-US" dirty="0"/>
              <a:t> 로봇축구 경진대회</a:t>
            </a:r>
            <a:r>
              <a:rPr lang="en-US" altLang="ko-KR" dirty="0"/>
              <a:t> </a:t>
            </a:r>
            <a:r>
              <a:rPr lang="ko-KR" altLang="en-US" dirty="0"/>
              <a:t>란</a:t>
            </a:r>
            <a:r>
              <a:rPr lang="en-US" altLang="ko-KR" dirty="0"/>
              <a:t>?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EDFDCA-A2C5-4570-83B2-84F5B0A7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1" y="2429815"/>
            <a:ext cx="4427284" cy="30739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30E3BC-2CEC-4912-9181-4DC9FCD7F1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327"/>
          <a:stretch/>
        </p:blipFill>
        <p:spPr>
          <a:xfrm>
            <a:off x="5348078" y="1905066"/>
            <a:ext cx="5716199" cy="10494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FC2D5F-11C7-4066-B998-3D0EA054C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94" b="54617"/>
          <a:stretch/>
        </p:blipFill>
        <p:spPr>
          <a:xfrm>
            <a:off x="5348078" y="3080924"/>
            <a:ext cx="5716199" cy="4918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B7E4A7-3E01-4C78-A5CA-8EFFEE69E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30" b="30275"/>
          <a:stretch/>
        </p:blipFill>
        <p:spPr>
          <a:xfrm>
            <a:off x="5348079" y="4194548"/>
            <a:ext cx="5716199" cy="10557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042F14-9E7E-49FE-B033-F2CB48369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72" b="19484"/>
          <a:stretch/>
        </p:blipFill>
        <p:spPr>
          <a:xfrm>
            <a:off x="5348078" y="5345703"/>
            <a:ext cx="5716199" cy="3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C99EB-52BA-4B30-B591-46C6A57BE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제한 조건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20C455-B012-4F0E-BE1B-49B869FD2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78" y="1690688"/>
            <a:ext cx="11031489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01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2">
            <a:extLst>
              <a:ext uri="{FF2B5EF4-FFF2-40B4-BE49-F238E27FC236}">
                <a16:creationId xmlns:a16="http://schemas.microsoft.com/office/drawing/2014/main" id="{842AAC16-8B9B-426D-9BD3-B36EED888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46105" flipH="1" flipV="1">
            <a:off x="6514947" y="1878866"/>
            <a:ext cx="2132295" cy="210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EDEE5F4-9667-4C46-A209-4CECC419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52389B-E35A-490D-985B-A3F1E066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0" y="1591831"/>
            <a:ext cx="2501985" cy="2198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68DD83-8D02-4F1C-8770-A49C0D6B4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285" y="1209317"/>
            <a:ext cx="3380559" cy="3041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2DF86C-3004-448E-A3E4-D76A51DAC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159" y="1539448"/>
            <a:ext cx="2501985" cy="2229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951D96-D335-4189-8D25-DD3DC306D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7125" y="3922363"/>
            <a:ext cx="2431073" cy="209383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8E8C05-8915-4DCC-AADC-47EF366CE0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824" y="4197919"/>
            <a:ext cx="2431073" cy="1935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C1979F-A4FD-412A-A76F-2A01C287F111}"/>
              </a:ext>
            </a:extLst>
          </p:cNvPr>
          <p:cNvSpPr txBox="1"/>
          <p:nvPr/>
        </p:nvSpPr>
        <p:spPr>
          <a:xfrm>
            <a:off x="1208015" y="3922363"/>
            <a:ext cx="1173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하부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AC17D-6B85-4DB2-9574-D364B2233D9B}"/>
              </a:ext>
            </a:extLst>
          </p:cNvPr>
          <p:cNvSpPr txBox="1"/>
          <p:nvPr/>
        </p:nvSpPr>
        <p:spPr>
          <a:xfrm>
            <a:off x="4273176" y="3922363"/>
            <a:ext cx="1173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상부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941CED-8DB8-4032-9E31-324AAEBB60C0}"/>
              </a:ext>
            </a:extLst>
          </p:cNvPr>
          <p:cNvSpPr txBox="1"/>
          <p:nvPr/>
        </p:nvSpPr>
        <p:spPr>
          <a:xfrm>
            <a:off x="2787385" y="6128566"/>
            <a:ext cx="1173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바퀴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1A2D1-FE57-4AE1-9620-D1F225DD9290}"/>
              </a:ext>
            </a:extLst>
          </p:cNvPr>
          <p:cNvSpPr txBox="1"/>
          <p:nvPr/>
        </p:nvSpPr>
        <p:spPr>
          <a:xfrm>
            <a:off x="6075686" y="6125931"/>
            <a:ext cx="1173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꼬리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BCEBBC-7E96-481B-949C-8966B3B08CA4}"/>
              </a:ext>
            </a:extLst>
          </p:cNvPr>
          <p:cNvSpPr txBox="1"/>
          <p:nvPr/>
        </p:nvSpPr>
        <p:spPr>
          <a:xfrm>
            <a:off x="9577589" y="4453444"/>
            <a:ext cx="1173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본체</a:t>
            </a:r>
          </a:p>
        </p:txBody>
      </p:sp>
    </p:spTree>
    <p:extLst>
      <p:ext uri="{BB962C8B-B14F-4D97-AF65-F5344CB8AC3E}">
        <p14:creationId xmlns:p14="http://schemas.microsoft.com/office/powerpoint/2010/main" val="358414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79200-9849-41C1-8FE4-97820B0E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364268-8D6B-4375-8D51-060A10FA6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14" y="1591969"/>
            <a:ext cx="5878794" cy="41373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490FA56-8D3C-466E-AE95-971ED914A0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8" r="19911"/>
          <a:stretch/>
        </p:blipFill>
        <p:spPr>
          <a:xfrm rot="5400000">
            <a:off x="7399972" y="2090721"/>
            <a:ext cx="4137328" cy="31398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8059A4-7995-4BF7-A478-82D8754AA86E}"/>
              </a:ext>
            </a:extLst>
          </p:cNvPr>
          <p:cNvSpPr txBox="1"/>
          <p:nvPr/>
        </p:nvSpPr>
        <p:spPr>
          <a:xfrm>
            <a:off x="3465030" y="5939405"/>
            <a:ext cx="140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슬라이싱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8F474E-1536-4DA3-8E53-6283A875005B}"/>
              </a:ext>
            </a:extLst>
          </p:cNvPr>
          <p:cNvSpPr txBox="1"/>
          <p:nvPr/>
        </p:nvSpPr>
        <p:spPr>
          <a:xfrm>
            <a:off x="8768155" y="5939405"/>
            <a:ext cx="1400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8989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161EB-1BAD-4E51-8D3F-E3895A304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후 가공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F190F-098B-45DD-BE70-62973A4F2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97659" y="1585536"/>
            <a:ext cx="3356756" cy="44756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1DAD02-171E-4FDE-B574-E8530D982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02" y="2144994"/>
            <a:ext cx="5959290" cy="33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8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5E8A3E2-DAE7-4DCB-A521-D00A3C26C0DA}"/>
              </a:ext>
            </a:extLst>
          </p:cNvPr>
          <p:cNvSpPr/>
          <p:nvPr/>
        </p:nvSpPr>
        <p:spPr>
          <a:xfrm>
            <a:off x="5410899" y="2548011"/>
            <a:ext cx="6090407" cy="255864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83BAF9-B735-42DB-8180-5472661A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포스터 제작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C31473-E663-481C-9AA3-02274029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38" y="1690688"/>
            <a:ext cx="3322040" cy="4985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03197-0E38-4DBD-9156-28C610412540}"/>
              </a:ext>
            </a:extLst>
          </p:cNvPr>
          <p:cNvSpPr txBox="1"/>
          <p:nvPr/>
        </p:nvSpPr>
        <p:spPr>
          <a:xfrm>
            <a:off x="6404993" y="3068129"/>
            <a:ext cx="4102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세기말적인</a:t>
            </a:r>
            <a:r>
              <a:rPr lang="ko-KR" altLang="en-US" sz="2800" b="1" dirty="0"/>
              <a:t> </a:t>
            </a:r>
            <a:r>
              <a:rPr lang="ko-KR" altLang="en-US" sz="2800" dirty="0"/>
              <a:t>컨셉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62E6E-BDE5-423C-840E-D09E50864659}"/>
              </a:ext>
            </a:extLst>
          </p:cNvPr>
          <p:cNvSpPr txBox="1"/>
          <p:nvPr/>
        </p:nvSpPr>
        <p:spPr>
          <a:xfrm>
            <a:off x="5782107" y="4097709"/>
            <a:ext cx="5347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/>
              <a:t>골을 배달하겠다는 강렬한 의지 </a:t>
            </a:r>
          </a:p>
        </p:txBody>
      </p:sp>
    </p:spTree>
    <p:extLst>
      <p:ext uri="{BB962C8B-B14F-4D97-AF65-F5344CB8AC3E}">
        <p14:creationId xmlns:p14="http://schemas.microsoft.com/office/powerpoint/2010/main" val="1822527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4CA947A-61C8-4266-8E65-1AEAEDC2F0F9}"/>
              </a:ext>
            </a:extLst>
          </p:cNvPr>
          <p:cNvSpPr/>
          <p:nvPr/>
        </p:nvSpPr>
        <p:spPr>
          <a:xfrm>
            <a:off x="5360566" y="2365696"/>
            <a:ext cx="5360564" cy="3724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4916D6-09B9-4429-AD32-C97FBD4F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코딩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0748F8-AA04-4D4E-87C8-D8239E81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71" y="1690688"/>
            <a:ext cx="3325721" cy="4823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AFCC4-3C7A-411E-8256-6D6EF5C75586}"/>
              </a:ext>
            </a:extLst>
          </p:cNvPr>
          <p:cNvSpPr txBox="1"/>
          <p:nvPr/>
        </p:nvSpPr>
        <p:spPr>
          <a:xfrm>
            <a:off x="5661429" y="3327588"/>
            <a:ext cx="49506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</a:t>
            </a:r>
            <a:r>
              <a:rPr lang="ko-KR" altLang="en-US" sz="2000" dirty="0"/>
              <a:t>개 기본 기능</a:t>
            </a:r>
            <a:r>
              <a:rPr lang="en-US" altLang="ko-KR" sz="2000" dirty="0"/>
              <a:t>(</a:t>
            </a:r>
            <a:r>
              <a:rPr lang="ko-KR" altLang="en-US" sz="2000" dirty="0"/>
              <a:t>전진</a:t>
            </a:r>
            <a:r>
              <a:rPr lang="en-US" altLang="ko-KR" sz="2000" dirty="0"/>
              <a:t>,</a:t>
            </a:r>
            <a:r>
              <a:rPr lang="ko-KR" altLang="en-US" sz="2000" dirty="0"/>
              <a:t> 후진 좌회전</a:t>
            </a:r>
            <a:r>
              <a:rPr lang="en-US" altLang="ko-KR" sz="2000" dirty="0"/>
              <a:t>, </a:t>
            </a:r>
            <a:r>
              <a:rPr lang="ko-KR" altLang="en-US" sz="2000" dirty="0"/>
              <a:t>우회전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3</a:t>
            </a:r>
            <a:r>
              <a:rPr lang="ko-KR" altLang="en-US" sz="2000" dirty="0"/>
              <a:t>개 특수 기능</a:t>
            </a:r>
            <a:r>
              <a:rPr lang="en-US" altLang="ko-KR" sz="2000" dirty="0"/>
              <a:t>(</a:t>
            </a:r>
            <a:r>
              <a:rPr lang="ko-KR" altLang="en-US" sz="2000" dirty="0"/>
              <a:t>좌밀기</a:t>
            </a:r>
            <a:r>
              <a:rPr lang="en-US" altLang="ko-KR" sz="2000" dirty="0"/>
              <a:t>, </a:t>
            </a:r>
            <a:r>
              <a:rPr lang="ko-KR" altLang="en-US" sz="2000" dirty="0"/>
              <a:t>우밀기</a:t>
            </a:r>
            <a:r>
              <a:rPr lang="en-US" altLang="ko-KR" sz="2000" dirty="0"/>
              <a:t>, </a:t>
            </a:r>
            <a:r>
              <a:rPr lang="ko-KR" altLang="en-US" sz="2000" dirty="0"/>
              <a:t>돌진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2</a:t>
            </a:r>
            <a:r>
              <a:rPr lang="ko-KR" altLang="en-US" sz="2000" dirty="0"/>
              <a:t>개 일반 기능</a:t>
            </a:r>
            <a:r>
              <a:rPr lang="en-US" altLang="ko-KR" sz="2000" dirty="0"/>
              <a:t>(LED </a:t>
            </a:r>
            <a:r>
              <a:rPr lang="ko-KR" altLang="en-US" sz="2000" dirty="0"/>
              <a:t>및 버저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개 필수 기능</a:t>
            </a:r>
            <a:r>
              <a:rPr lang="en-US" altLang="ko-KR" sz="2000" dirty="0"/>
              <a:t>(OLED </a:t>
            </a:r>
            <a:r>
              <a:rPr lang="ko-KR" altLang="en-US" sz="2000" dirty="0"/>
              <a:t>등번호판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B71EC7-303A-4DA3-8D4B-E304ECA8CE24}"/>
              </a:ext>
            </a:extLst>
          </p:cNvPr>
          <p:cNvSpPr txBox="1"/>
          <p:nvPr/>
        </p:nvSpPr>
        <p:spPr>
          <a:xfrm>
            <a:off x="5661429" y="2585032"/>
            <a:ext cx="1754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설정기능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71133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140</Words>
  <Application>Microsoft Office PowerPoint</Application>
  <PresentationFormat>와이드스크린</PresentationFormat>
  <Paragraphs>52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 BEEBOY  로보컵 </vt:lpstr>
      <vt:lpstr>BEEBOY 란?  </vt:lpstr>
      <vt:lpstr>BEEBOY 로봇축구 경진대회 란? </vt:lpstr>
      <vt:lpstr>제한 조건 </vt:lpstr>
      <vt:lpstr>설계</vt:lpstr>
      <vt:lpstr>제작</vt:lpstr>
      <vt:lpstr>후 가공</vt:lpstr>
      <vt:lpstr>포스터 제작 </vt:lpstr>
      <vt:lpstr>아두이노 코딩 </vt:lpstr>
      <vt:lpstr>기능 테스트 </vt:lpstr>
      <vt:lpstr>앱 코딩 </vt:lpstr>
      <vt:lpstr>결과물</vt:lpstr>
      <vt:lpstr>축구 경기</vt:lpstr>
      <vt:lpstr>결과</vt:lpstr>
      <vt:lpstr> 이상 발표를 마치겠습니다.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오세현</dc:creator>
  <cp:lastModifiedBy>오세현</cp:lastModifiedBy>
  <cp:revision>13</cp:revision>
  <dcterms:created xsi:type="dcterms:W3CDTF">2022-02-20T01:28:20Z</dcterms:created>
  <dcterms:modified xsi:type="dcterms:W3CDTF">2022-02-20T02:56:21Z</dcterms:modified>
</cp:coreProperties>
</file>